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c6fd6317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c6fd6317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c6fd6317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c6fd6317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c6fd63171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c6fd63171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c6fd631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c6fd631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c6fd631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c6fd631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c6fd6317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c6fd6317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c6fd6317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c6fd6317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c88809f9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c88809f9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c88809f9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c88809f9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e18ed8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e18ed8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3e18ed85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3e18ed85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c6fd63171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c6fd63171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c6fd631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c6fd631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c6fd6317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c6fd6317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c6fd6317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c6fd6317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c6fd63171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c6fd63171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c6fd6317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c6fd6317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github.com/anlika301/gp2_hse_cry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48125" y="1102550"/>
            <a:ext cx="6030900" cy="22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Групповой проект №2:</a:t>
            </a:r>
            <a:endParaRPr b="1" sz="2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Парсинг сайтов связанных с </a:t>
            </a:r>
            <a:r>
              <a:rPr lang="ru" sz="2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объявлениями</a:t>
            </a:r>
            <a:r>
              <a:rPr lang="ru" sz="2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о продаже автомобилей</a:t>
            </a:r>
            <a:endParaRPr sz="2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46550"/>
            <a:ext cx="8112900" cy="13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выполнила команда 30:</a:t>
            </a:r>
            <a:br>
              <a:rPr lang="ru" sz="1200">
                <a:solidFill>
                  <a:srgbClr val="351C7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ru" sz="1200">
                <a:solidFill>
                  <a:srgbClr val="351C7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Волосова Анжелика ББИ225</a:t>
            </a:r>
            <a:endParaRPr sz="1200">
              <a:solidFill>
                <a:srgbClr val="351C7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Коляда Александр ББИ225</a:t>
            </a:r>
            <a:endParaRPr sz="1200">
              <a:solidFill>
                <a:srgbClr val="351C7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Подрыванов Владимир ББИ225</a:t>
            </a:r>
            <a:endParaRPr sz="1200">
              <a:solidFill>
                <a:srgbClr val="351C7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Разумов Григорий ББИ225</a:t>
            </a:r>
            <a:endParaRPr sz="1200">
              <a:solidFill>
                <a:srgbClr val="351C7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480825"/>
            <a:ext cx="4345200" cy="32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Сайт:</a:t>
            </a:r>
            <a:endParaRPr b="1"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объявления по 3-ем городам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пример: https://auto.drom.ru/moscow/bmw/3-series/741163150.html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Сбор первичных данных: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название машины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год выпуска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цена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основные характеристики автомобиля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дата публикации объявления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дополнительные данные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350550" y="445025"/>
            <a:ext cx="41556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Извлечение данных с сайта drom.ru (Selenium)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520">
              <a:solidFill>
                <a:srgbClr val="2012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576238"/>
            <a:ext cx="3930826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29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Датасет:</a:t>
            </a:r>
            <a:endParaRPr b="1"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общий Excel файл с данными по 3-ем городам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название машины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year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год выпуска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price_rub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цена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engine_type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двигатель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volume_liter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—объем двигателя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horsepower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лошадиные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силы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transmission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—коробка передач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drive_type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привод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color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цвет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mileage_km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пробег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wheel_side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—правый/левый руль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поколение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post_date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дата публикации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дополнительно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complectation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комплектация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body_type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кузов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notes </a:t>
            </a:r>
            <a:r>
              <a:rPr lang="ru" sz="10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дополнительно</a:t>
            </a:r>
            <a:endParaRPr sz="10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Извлечение данных с сайта drom.ru (Selenium)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520">
              <a:solidFill>
                <a:srgbClr val="20124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900" y="1013200"/>
            <a:ext cx="5595350" cy="36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Так как датасеты с сайтов содержат одинаковую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информацию, процесс EDA у них практически одинаков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Что было сделано: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Helvetica Neue"/>
              <a:buAutoNum type="arabicPeriod"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Удаление лишних признаков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Helvetica Neue"/>
              <a:buAutoNum type="arabicPeriod"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Удаление пустых значений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Helvetica Neue"/>
              <a:buAutoNum type="arabicPeriod"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Стандартизация поля name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Helvetica Neue"/>
              <a:buAutoNum type="arabicPeriod"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Тепловая карта вещественных признаков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200"/>
              <a:buFont typeface="Helvetica Neue"/>
              <a:buAutoNum type="arabicPeriod"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Проверка признаков на наличие аномалий и выбросов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Первичная обработка данных (EDA)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300" y="1900975"/>
            <a:ext cx="4418599" cy="26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6..Агрегация результатов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После EDA провели ренейминг полей и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объединение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датасетов сайтов с добавлением признака какие данные к какому сайту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относятся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Получили 13к строк на 11 признаков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225" y="1768812"/>
            <a:ext cx="4816073" cy="21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Исследование. Агрегация результатов. Выводы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Сравнение количества данных с сайтов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У сайта Юла мы получили сильно больше данных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344" y="1675500"/>
            <a:ext cx="494613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Исследование. Агрегация результатов. Выводы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Распределения цен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объявлений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на сайтах</a:t>
            </a:r>
            <a:endParaRPr b="1"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Заметим, что на сайте Юла намного меньше обьявлений по высокой цене, начиная с 2,5млн рублей почти нет обьявлений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471" y="1911475"/>
            <a:ext cx="4873102" cy="28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Исследование. Агрегация результатов. Выводы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Распределения цен объявлений на сайтах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Также заметим что сайт Дром имеет более широкий ценовой диапазон на boxplot, а также имеет большие выбросы, несмотря на меньшее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количество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данных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049" y="1221325"/>
            <a:ext cx="3746775" cy="35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Исследование. Агрегация результатов. Выводы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Распределение года выпуска автомобиля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Видим, что сайт Дром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содержит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более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новые автомобили, а сайт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Юла больше автомобили 2010-х </a:t>
            </a:r>
            <a:b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годов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700" y="1774175"/>
            <a:ext cx="5183199" cy="27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Исследование. Агрегация результатов. Выводы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Распределение типов двигателей и видов топлива по сайтам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12. Здесь наблюдается, в силу 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сравнения обьемов данных с сайтов, достаточно равномерное 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распределение</a:t>
            </a:r>
            <a:b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Стоит отметить, что только на сайте</a:t>
            </a:r>
            <a:b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Юла есть электрические машины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7199" cy="3346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200" y="1685125"/>
            <a:ext cx="4731951" cy="28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4753500" cy="31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Бизнес-задача проекта и ее обоснование. </a:t>
            </a: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 источников данных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Логирование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Извлечение данных с сайта youla.ru с помощью библиотеки Selenium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</a:t>
            </a: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Извлечение данных с сайта drom.ru с помощью библиотеки Selenium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</a:t>
            </a: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Первичная обработка данных (EDA)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</a:t>
            </a: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Исследование. Агрегация результатов. Выводы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8250" y="1017725"/>
            <a:ext cx="2222550" cy="22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797300" y="3174000"/>
            <a:ext cx="27249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9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https://github.com/anlika301/gp2_hse_cry.git</a:t>
            </a:r>
            <a:endParaRPr sz="9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QR на наш Гит-Хаб</a:t>
            </a:r>
            <a:endParaRPr sz="9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План проекта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250" y="550375"/>
            <a:ext cx="3680548" cy="20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500" y="2789225"/>
            <a:ext cx="3641252" cy="1865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Бизнес - задача: 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Анализ рынка автомобилей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498825"/>
            <a:ext cx="49386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Бизнес-задача: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Сбор данных:  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автоматически извлекать с двух сайтов информацию об автомобилях: марка, модель, год, пробег, цена, город, коробка передач и т.д.  </a:t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Анализ: сравнивать цены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на схожие авто, выявлять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тренды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выявлять аномалии и выделять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лучшие предложения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Обоснование бизнес-задачи: 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Цены 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 идентичные автомобили могут имеют сильную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разницу только из-за площадки</a:t>
            </a:r>
            <a:endParaRPr b="1"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Автоматизация сбора и сравнения данных с двух сайтов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упрощает анализ цен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помогает покупателям экономить, а продавцам —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оптимизировать ценообразование</a:t>
            </a:r>
            <a:endParaRPr b="1"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Алгоритм </a:t>
            </a:r>
            <a:r>
              <a:rPr b="1"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можно монетизировать 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путем сбора данных про цены у конкурентов и предложения оптимальной цены для продавца</a:t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Выбор источников данных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72725"/>
            <a:ext cx="5629500" cy="3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</a:t>
            </a: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рынке автомобилей с пробегом мы исследовали до 10 самых популярных платформ, но открытый API или тот, который бы быстро и бесплатно можно было оформить, мы не нашли. </a:t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Мы решили изучить различные платформы, чтобы увидеть, насколько отличаются данные на непохожих друг на друга сайтах – Дром.ру и Юла.ру.</a:t>
            </a:r>
            <a:endParaRPr sz="11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00" y="926875"/>
            <a:ext cx="4550400" cy="26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Настройка логирования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д</a:t>
            </a: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ля того чтобы, мы могли видеть как продвигается парсинг страниц в реальном времени, мы настроили логирование парсинга, а также отлавливание ошибок без падения кода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Виды логов: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DEBUG - Мониторинг текущих расчетов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ERROR - Отлавливание ошибок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INFO - Дополнительная информация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Логирование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48700"/>
            <a:ext cx="42603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Отсутствие страниц -&gt; прокрутка ленты до конца фида (700 позиций) </a:t>
            </a:r>
            <a:endParaRPr b="1"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ставим фильтр “Не битый”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делим область извлекаемых данных по городам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города Москва и Санкт-Петербург делим дополнительно по типу коробки передач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С каждой ссылки с 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предложениями извлекаем: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name (марка, модель, год выпуска 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машины)	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city (город продажи)	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price (стоимость машины)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link (ссылка на предложение)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формируем общий датасет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Извлечение данных с сайта youla.ru (Selenium)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093925"/>
            <a:ext cx="4267198" cy="290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2419" t="4580"/>
          <a:stretch/>
        </p:blipFill>
        <p:spPr>
          <a:xfrm>
            <a:off x="3239650" y="2840875"/>
            <a:ext cx="3453475" cy="175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8075" y="1467521"/>
            <a:ext cx="1070000" cy="127132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8"/>
          <p:cNvSpPr/>
          <p:nvPr/>
        </p:nvSpPr>
        <p:spPr>
          <a:xfrm>
            <a:off x="7381750" y="4000400"/>
            <a:ext cx="168000" cy="186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8"/>
          <p:cNvCxnSpPr/>
          <p:nvPr/>
        </p:nvCxnSpPr>
        <p:spPr>
          <a:xfrm>
            <a:off x="6857999" y="3960210"/>
            <a:ext cx="1388100" cy="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602950" y="1064275"/>
            <a:ext cx="433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На каждой странице предложения для доступа ко всем признакам товара нажимаем на “Все параметры” и выгружаем для последующего анализа:</a:t>
            </a:r>
            <a:endParaRPr b="1"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Описание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Поколение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Руль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Кузов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Цвет	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Мощность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Тип двигателя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Объем двигателя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Коробка передач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Привод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Пробег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Извлечение данных с сайта youla.ru (Selenium)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21948" t="0"/>
          <a:stretch/>
        </p:blipFill>
        <p:spPr>
          <a:xfrm>
            <a:off x="228600" y="1080100"/>
            <a:ext cx="4292177" cy="3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3808938" y="3861483"/>
            <a:ext cx="620400" cy="20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4014500" y="3573826"/>
            <a:ext cx="209100" cy="247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025" y="2823513"/>
            <a:ext cx="2004550" cy="19959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9"/>
          <p:cNvSpPr/>
          <p:nvPr/>
        </p:nvSpPr>
        <p:spPr>
          <a:xfrm flipH="1" rot="-9694702">
            <a:off x="4140092" y="4153415"/>
            <a:ext cx="816437" cy="388676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35750" y="1064275"/>
            <a:ext cx="7975500" cy="1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Объединяем по ключу url датасеты, полученные при парсинге ленты предложений и при извлечении данных со страницы предложения:</a:t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50550" y="445025"/>
            <a:ext cx="983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Извлечение данных с сайта youla.ru (Selenium)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900" y="1854000"/>
            <a:ext cx="7127652" cy="29899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438825"/>
            <a:ext cx="4260300" cy="31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Сайт:</a:t>
            </a:r>
            <a:endParaRPr b="1"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Москва: https://moscow.drom.ru/auto/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Махачкала: https://makhachkala.drom.ru/auto/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Санкт-Петербург: https://spb.drom.ru/auto/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Сбор первичных данных:</a:t>
            </a:r>
            <a:endParaRPr b="1"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первые 100 страниц (дром больше не показывает)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по 20 ссылок на объявления с каждой страницы</a:t>
            </a:r>
            <a:endParaRPr sz="12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350550" y="430525"/>
            <a:ext cx="4335600" cy="5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ru" sz="2520">
                <a:solidFill>
                  <a:srgbClr val="351C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Извлечение данных с сайта drom.ru (Selenium)</a:t>
            </a:r>
            <a:endParaRPr sz="2520">
              <a:solidFill>
                <a:srgbClr val="351C7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53138"/>
            <a:ext cx="4041635" cy="40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